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6" r:id="rId30"/>
    <p:sldId id="284" r:id="rId31"/>
    <p:sldId id="285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07" r:id="rId62"/>
    <p:sldId id="319" r:id="rId63"/>
    <p:sldId id="320" r:id="rId64"/>
    <p:sldId id="321" r:id="rId65"/>
    <p:sldId id="322" r:id="rId66"/>
    <p:sldId id="323" r:id="rId67"/>
    <p:sldId id="324" r:id="rId68"/>
    <p:sldId id="318" r:id="rId69"/>
    <p:sldId id="325" r:id="rId70"/>
    <p:sldId id="326" r:id="rId71"/>
    <p:sldId id="327" r:id="rId72"/>
    <p:sldId id="328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75" autoAdjust="0"/>
    <p:restoredTop sz="94660"/>
  </p:normalViewPr>
  <p:slideViewPr>
    <p:cSldViewPr>
      <p:cViewPr>
        <p:scale>
          <a:sx n="80" d="100"/>
          <a:sy n="80" d="100"/>
        </p:scale>
        <p:origin x="-360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3F05-C3F8-4C84-A6C1-3CE420B6DBEB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5C0A0-5CCB-403D-94D5-22621504C5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3F05-C3F8-4C84-A6C1-3CE420B6DBEB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5C0A0-5CCB-403D-94D5-22621504C5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3F05-C3F8-4C84-A6C1-3CE420B6DBEB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5C0A0-5CCB-403D-94D5-22621504C5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3F05-C3F8-4C84-A6C1-3CE420B6DBEB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5C0A0-5CCB-403D-94D5-22621504C5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3F05-C3F8-4C84-A6C1-3CE420B6DBEB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5C0A0-5CCB-403D-94D5-22621504C5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3F05-C3F8-4C84-A6C1-3CE420B6DBEB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5C0A0-5CCB-403D-94D5-22621504C5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3F05-C3F8-4C84-A6C1-3CE420B6DBEB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5C0A0-5CCB-403D-94D5-22621504C5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3F05-C3F8-4C84-A6C1-3CE420B6DBEB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5C0A0-5CCB-403D-94D5-22621504C5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3F05-C3F8-4C84-A6C1-3CE420B6DBEB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5C0A0-5CCB-403D-94D5-22621504C5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3F05-C3F8-4C84-A6C1-3CE420B6DBEB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5C0A0-5CCB-403D-94D5-22621504C5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33F05-C3F8-4C84-A6C1-3CE420B6DBEB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5C0A0-5CCB-403D-94D5-22621504C5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33F05-C3F8-4C84-A6C1-3CE420B6DBEB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5C0A0-5CCB-403D-94D5-22621504C5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en-GB" sz="7200" dirty="0" smtClean="0"/>
              <a:t>8 days and</a:t>
            </a:r>
            <a:br>
              <a:rPr lang="en-GB" sz="7200" dirty="0" smtClean="0"/>
            </a:br>
            <a:r>
              <a:rPr lang="en-GB" sz="7200" dirty="0" smtClean="0"/>
              <a:t>1260 miles of</a:t>
            </a:r>
            <a:br>
              <a:rPr lang="en-GB" sz="7200" dirty="0" smtClean="0"/>
            </a:br>
            <a:r>
              <a:rPr lang="en-GB" sz="7200" dirty="0" smtClean="0"/>
              <a:t>rough road in a jeep</a:t>
            </a:r>
            <a:endParaRPr lang="en-US" sz="7200" dirty="0"/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Fran tanzania\0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93888" y="0"/>
            <a:ext cx="718440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E:\Fran tanzania\1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Fran tanzania\1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Fran tanzania\1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Fran tanzania\1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Fran tanzania\1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19672" y="0"/>
            <a:ext cx="585053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Fran tanzania\1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Fran tanzania\1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50456"/>
            <a:ext cx="9144000" cy="534680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Fran tanzania\1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97857"/>
            <a:ext cx="9144000" cy="666228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Fran tanzania\1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88640"/>
            <a:ext cx="9144000" cy="652534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Fran tanzania\0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90076" y="0"/>
            <a:ext cx="943407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Fran tanzania\1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Fran tanzania\2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0"/>
            <a:ext cx="815394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Fran tanzania\2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499080" y="0"/>
            <a:ext cx="4521191" cy="690356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Fran tanzania\2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Fran tanzania\2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552" y="0"/>
            <a:ext cx="802257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Fran tanzania\2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88640"/>
            <a:ext cx="9144000" cy="646960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Fran tanzania\2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Fran tanzania\2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60648"/>
            <a:ext cx="9144000" cy="630875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Fran tanzania\2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40326" y="0"/>
            <a:ext cx="918432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Fran tanzania\2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60648"/>
            <a:ext cx="9144000" cy="634467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Fran tanzania\0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79712" y="0"/>
            <a:ext cx="54006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Fran tanzania\2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60648"/>
            <a:ext cx="9144000" cy="632845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Fran tanzania\3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Fran tanzania\3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Fran tanzania\3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47664" y="0"/>
            <a:ext cx="588987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Fran tanzania\3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88640"/>
            <a:ext cx="9144001" cy="645333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Fran tanzania\3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Fran tanzania\3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Fran tanzania\3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Fran tanzania\3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76672"/>
            <a:ext cx="9144000" cy="590161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Fran tanzania\3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0"/>
            <a:ext cx="871350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E:\Fran tanzania\0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88640"/>
            <a:ext cx="9144000" cy="65049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Fran tanzania\3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07704" y="0"/>
            <a:ext cx="549682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Fran tanzania\4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43608" y="0"/>
            <a:ext cx="707528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Fran tanzania\4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19672" y="0"/>
            <a:ext cx="590769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Fran tanzania\42.jpg"/>
          <p:cNvPicPr>
            <a:picLocks noChangeAspect="1" noChangeArrowheads="1"/>
          </p:cNvPicPr>
          <p:nvPr/>
        </p:nvPicPr>
        <p:blipFill>
          <a:blip r:embed="rId2" cstate="screen"/>
          <a:srcRect t="-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Fran tanzania\43.jpg"/>
          <p:cNvPicPr>
            <a:picLocks noChangeAspect="1" noChangeArrowheads="1"/>
          </p:cNvPicPr>
          <p:nvPr/>
        </p:nvPicPr>
        <p:blipFill>
          <a:blip r:embed="rId2" cstate="screen"/>
          <a:srcRect t="-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Fran tanzania\4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Fran tanzania\4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Fran tanzania\4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Fran tanzania\4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04664"/>
            <a:ext cx="9248701" cy="616530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Fran tanzania\4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320" y="404664"/>
            <a:ext cx="9140680" cy="609329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Fran tanzania\0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:\Fran tanzania\4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55576" y="0"/>
            <a:ext cx="749612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Fran tanzania\50.jpg"/>
          <p:cNvPicPr>
            <a:picLocks noChangeAspect="1" noChangeArrowheads="1"/>
          </p:cNvPicPr>
          <p:nvPr/>
        </p:nvPicPr>
        <p:blipFill>
          <a:blip r:embed="rId2" cstate="screen"/>
          <a:srcRect b="-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Fran tanzania\5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32656"/>
            <a:ext cx="9144000" cy="621585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Fran tanzania\5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95736" y="0"/>
            <a:ext cx="482453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Fran tanzania\5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51720" y="0"/>
            <a:ext cx="504056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Fran tanzania\5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339752" y="0"/>
            <a:ext cx="457163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Fran tanzania\5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75656" y="0"/>
            <a:ext cx="612068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Fran tanzania\5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Fran tanzania\5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60648"/>
            <a:ext cx="9144000" cy="633592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Fran tanzania\5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90299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Fran tanzania\0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Fran tanzania\59.jpg"/>
          <p:cNvPicPr>
            <a:picLocks noChangeAspect="1" noChangeArrowheads="1"/>
          </p:cNvPicPr>
          <p:nvPr/>
        </p:nvPicPr>
        <p:blipFill>
          <a:blip r:embed="rId2" cstate="screen"/>
          <a:srcRect t="-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en-GB" sz="7200" dirty="0" smtClean="0"/>
              <a:t>A visit to a</a:t>
            </a:r>
            <a:br>
              <a:rPr lang="en-GB" sz="7200" dirty="0" smtClean="0"/>
            </a:br>
            <a:r>
              <a:rPr lang="en-GB" sz="7200" dirty="0" err="1" smtClean="0"/>
              <a:t>Masai</a:t>
            </a:r>
            <a:r>
              <a:rPr lang="en-GB" sz="7200" dirty="0" smtClean="0"/>
              <a:t> Village</a:t>
            </a:r>
            <a:endParaRPr lang="en-US" sz="7200" dirty="0"/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Fran tanzania\10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835696" y="0"/>
            <a:ext cx="560140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Fran tanzania\10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20662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Fran tanzania\10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41176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Fran tanzania\10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95736" y="0"/>
            <a:ext cx="482453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Fran tanzania\10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Fran tanzania\10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en-GB" sz="7200" dirty="0" smtClean="0"/>
              <a:t>An orphanage</a:t>
            </a:r>
            <a:br>
              <a:rPr lang="en-GB" sz="7200" dirty="0" smtClean="0"/>
            </a:br>
            <a:r>
              <a:rPr lang="en-GB" sz="7200" dirty="0" smtClean="0"/>
              <a:t>in </a:t>
            </a:r>
            <a:r>
              <a:rPr lang="en-GB" sz="7200" dirty="0" err="1" smtClean="0"/>
              <a:t>Arusha</a:t>
            </a:r>
            <a:endParaRPr lang="en-US" sz="7200" dirty="0"/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Fran tanzania\20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07704" y="0"/>
            <a:ext cx="537322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Fran tanzania\0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Fran tanzania\20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Fran tanzania\20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339752" y="1"/>
            <a:ext cx="4608512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Fran tanzania\20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88640"/>
            <a:ext cx="9144000" cy="655552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Fran tanzania\0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32656"/>
            <a:ext cx="9144000" cy="622884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Fran tanzania\0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9</Words>
  <Application>Microsoft Office PowerPoint</Application>
  <PresentationFormat>On-screen Show (4:3)</PresentationFormat>
  <Paragraphs>3</Paragraphs>
  <Slides>72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8 days and 1260 miles of rough road in a jeep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A visit to a Masai Village</vt:lpstr>
      <vt:lpstr>Slide 62</vt:lpstr>
      <vt:lpstr>Slide 63</vt:lpstr>
      <vt:lpstr>Slide 64</vt:lpstr>
      <vt:lpstr>Slide 65</vt:lpstr>
      <vt:lpstr>Slide 66</vt:lpstr>
      <vt:lpstr>Slide 67</vt:lpstr>
      <vt:lpstr>An orphanage in Arusha</vt:lpstr>
      <vt:lpstr>Slide 69</vt:lpstr>
      <vt:lpstr>Slide 70</vt:lpstr>
      <vt:lpstr>Slide 71</vt:lpstr>
      <vt:lpstr>Slide 72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 days and 1260 miles of rough road in a jeep</dc:title>
  <dc:creator>Cathy</dc:creator>
  <cp:lastModifiedBy>Cathy</cp:lastModifiedBy>
  <cp:revision>22</cp:revision>
  <dcterms:created xsi:type="dcterms:W3CDTF">2015-10-28T15:05:02Z</dcterms:created>
  <dcterms:modified xsi:type="dcterms:W3CDTF">2015-11-03T13:54:04Z</dcterms:modified>
</cp:coreProperties>
</file>